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95" r:id="rId4"/>
    <p:sldId id="260" r:id="rId5"/>
    <p:sldId id="262" r:id="rId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ontserrat" panose="02020500000000000000" charset="0"/>
      <p:regular r:id="rId12"/>
      <p:bold r:id="rId13"/>
      <p:italic r:id="rId14"/>
      <p:boldItalic r:id="rId15"/>
    </p:embeddedFont>
    <p:embeddedFont>
      <p:font typeface="Montserrat ExtraBold" panose="02020500000000000000" charset="0"/>
      <p:bold r:id="rId16"/>
      <p:boldItalic r:id="rId17"/>
    </p:embeddedFont>
    <p:embeddedFont>
      <p:font typeface="Montserrat Light" panose="02020500000000000000" charset="0"/>
      <p:regular r:id="rId18"/>
      <p:bold r:id="rId19"/>
      <p:italic r:id="rId20"/>
      <p:boldItalic r:id="rId21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373EE1-90F3-4FE0-9EEE-656C0F00654E}">
  <a:tblStyle styleId="{1D373EE1-90F3-4FE0-9EEE-656C0F0065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0D5483-EFC2-4D69-8ADA-A6407E3F96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96" autoAdjust="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94a01246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94a01246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54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簡易音樂遊戲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Google Shape;104;p19">
            <a:extLst>
              <a:ext uri="{FF2B5EF4-FFF2-40B4-BE49-F238E27FC236}">
                <a16:creationId xmlns:a16="http://schemas.microsoft.com/office/drawing/2014/main" id="{D2032298-90F6-4536-A614-0AC7BE3CC03B}"/>
              </a:ext>
            </a:extLst>
          </p:cNvPr>
          <p:cNvSpPr txBox="1">
            <a:spLocks/>
          </p:cNvSpPr>
          <p:nvPr/>
        </p:nvSpPr>
        <p:spPr>
          <a:xfrm>
            <a:off x="1469575" y="3259152"/>
            <a:ext cx="62049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spcAft>
                <a:spcPts val="1000"/>
              </a:spcAft>
              <a:buFont typeface="Montserrat Light"/>
              <a:buNone/>
            </a:pP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四資管三 </a:t>
            </a:r>
            <a:r>
              <a:rPr lang="en-US" altLang="zh-TW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B10809029 </a:t>
            </a:r>
            <a:r>
              <a:rPr lang="zh-TW" altLang="en-US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蔡博彥</a:t>
            </a:r>
            <a:endParaRPr lang="en-US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起因</a:t>
            </a:r>
            <a:endParaRPr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844324" y="805325"/>
            <a:ext cx="4842599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TW" altLang="en-US" dirty="0"/>
              <a:t>　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在題目發想時意外想起高職職業訪談時有訪問過台灣音遊製作公司「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Lanota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」，從訪談中能強烈的感受到他們的熱情也對此產生些許興趣，因此便想說透過這次機會嘗試做做看簡略的音樂遊戲。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FA3F6D-425E-4B64-98A2-F676D018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23" y="257175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>
            <a:spLocks noGrp="1"/>
          </p:cNvSpPr>
          <p:nvPr>
            <p:ph type="title" idx="4294967295"/>
          </p:nvPr>
        </p:nvSpPr>
        <p:spPr>
          <a:xfrm>
            <a:off x="470025" y="463325"/>
            <a:ext cx="8198700" cy="47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程式大致流程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4" name="Google Shape;374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567316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567316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40"/>
          <p:cNvGrpSpPr/>
          <p:nvPr/>
        </p:nvGrpSpPr>
        <p:grpSpPr>
          <a:xfrm>
            <a:off x="1792769" y="1389707"/>
            <a:ext cx="473400" cy="473400"/>
            <a:chOff x="1786339" y="1703401"/>
            <a:chExt cx="473400" cy="473400"/>
          </a:xfrm>
        </p:grpSpPr>
        <p:sp>
          <p:nvSpPr>
            <p:cNvPr id="378" name="Google Shape;378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/>
                  <a:sym typeface="Montserrat"/>
                </a:rPr>
                <a:t>1</a:t>
              </a:r>
              <a:endParaRPr sz="105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</p:grpSp>
      <p:grpSp>
        <p:nvGrpSpPr>
          <p:cNvPr id="380" name="Google Shape;380;p40"/>
          <p:cNvGrpSpPr/>
          <p:nvPr/>
        </p:nvGrpSpPr>
        <p:grpSpPr>
          <a:xfrm>
            <a:off x="4375056" y="1389707"/>
            <a:ext cx="473400" cy="473400"/>
            <a:chOff x="3814414" y="1703401"/>
            <a:chExt cx="473400" cy="473400"/>
          </a:xfrm>
        </p:grpSpPr>
        <p:sp>
          <p:nvSpPr>
            <p:cNvPr id="381" name="Google Shape;381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/>
                  <a:sym typeface="Montserrat"/>
                </a:rPr>
                <a:t>3</a:t>
              </a:r>
              <a:endParaRPr sz="105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</p:grpSp>
      <p:grpSp>
        <p:nvGrpSpPr>
          <p:cNvPr id="383" name="Google Shape;383;p40"/>
          <p:cNvGrpSpPr/>
          <p:nvPr/>
        </p:nvGrpSpPr>
        <p:grpSpPr>
          <a:xfrm>
            <a:off x="6966808" y="1389707"/>
            <a:ext cx="473400" cy="473400"/>
            <a:chOff x="5842489" y="1703401"/>
            <a:chExt cx="473400" cy="473400"/>
          </a:xfrm>
        </p:grpSpPr>
        <p:sp>
          <p:nvSpPr>
            <p:cNvPr id="384" name="Google Shape;384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/>
                  <a:sym typeface="Montserrat"/>
                </a:rPr>
                <a:t>5</a:t>
              </a:r>
              <a:endParaRPr sz="105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</p:grpSp>
      <p:grpSp>
        <p:nvGrpSpPr>
          <p:cNvPr id="389" name="Google Shape;389;p40"/>
          <p:cNvGrpSpPr/>
          <p:nvPr/>
        </p:nvGrpSpPr>
        <p:grpSpPr>
          <a:xfrm>
            <a:off x="5660328" y="3576300"/>
            <a:ext cx="473400" cy="473400"/>
            <a:chOff x="4852739" y="3576300"/>
            <a:chExt cx="473400" cy="473400"/>
          </a:xfrm>
        </p:grpSpPr>
        <p:sp>
          <p:nvSpPr>
            <p:cNvPr id="390" name="Google Shape;390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 dirty="0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/>
                  <a:sym typeface="Montserrat"/>
                </a:rPr>
                <a:t>4</a:t>
              </a:r>
              <a:endParaRPr sz="105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3058256" y="3576300"/>
            <a:ext cx="473400" cy="473400"/>
            <a:chOff x="2824664" y="3576300"/>
            <a:chExt cx="473400" cy="473400"/>
          </a:xfrm>
        </p:grpSpPr>
        <p:sp>
          <p:nvSpPr>
            <p:cNvPr id="393" name="Google Shape;393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 b="1">
                  <a:solidFill>
                    <a:schemeClr val="dk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/>
                  <a:sym typeface="Montserrat"/>
                </a:rPr>
                <a:t>2</a:t>
              </a:r>
              <a:endParaRPr sz="1050" b="1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endParaRPr>
            </a:p>
          </p:txBody>
        </p:sp>
      </p:grpSp>
      <p:sp>
        <p:nvSpPr>
          <p:cNvPr id="395" name="Google Shape;395;p40"/>
          <p:cNvSpPr txBox="1"/>
          <p:nvPr/>
        </p:nvSpPr>
        <p:spPr>
          <a:xfrm>
            <a:off x="1386280" y="84240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初始頁面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3937847" y="84240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遊戲開始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6560329" y="84240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遊戲結算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2462870" y="4063600"/>
            <a:ext cx="166885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讀取外部資料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(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曲譜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音樂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/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點擊聲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)</a:t>
            </a:r>
            <a:endParaRPr sz="1200" b="1" dirty="0"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5253844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結算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C09F0D-2908-4CD6-91F3-FAE65922C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63"/>
          <a:stretch/>
        </p:blipFill>
        <p:spPr>
          <a:xfrm>
            <a:off x="777593" y="1970570"/>
            <a:ext cx="2455974" cy="15458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9B71FD-7C17-401F-A4D7-C43BF1D12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"/>
          <a:stretch/>
        </p:blipFill>
        <p:spPr>
          <a:xfrm>
            <a:off x="3359734" y="1978842"/>
            <a:ext cx="2455973" cy="154583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9546402-5EF8-4FDA-ACB3-14C9634EF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3"/>
          <a:stretch/>
        </p:blipFill>
        <p:spPr>
          <a:xfrm>
            <a:off x="6000395" y="1972791"/>
            <a:ext cx="2455758" cy="15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8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012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程式解釋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fld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69575" y="2269150"/>
            <a:ext cx="6204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294967295"/>
          </p:nvPr>
        </p:nvSpPr>
        <p:spPr>
          <a:xfrm>
            <a:off x="1469575" y="3259152"/>
            <a:ext cx="6204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Aft>
                <a:spcPts val="100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Thank you for listening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526411" y="903535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1473024">
            <a:off x="3484805" y="1483141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4304841" y="792600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 rot="2487194">
            <a:off x="4116261" y="2085552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110</Words>
  <Application>Microsoft Office PowerPoint</Application>
  <PresentationFormat>如螢幕大小 (16:9)</PresentationFormat>
  <Paragraphs>23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Montserrat ExtraBold</vt:lpstr>
      <vt:lpstr>Montserrat</vt:lpstr>
      <vt:lpstr>Montserrat Light</vt:lpstr>
      <vt:lpstr>微軟正黑體</vt:lpstr>
      <vt:lpstr>Calibri</vt:lpstr>
      <vt:lpstr>Arial</vt:lpstr>
      <vt:lpstr>Juliet template</vt:lpstr>
      <vt:lpstr>簡易音樂遊戲</vt:lpstr>
      <vt:lpstr>起因</vt:lpstr>
      <vt:lpstr>程式大致流程</vt:lpstr>
      <vt:lpstr>PowerPoint 簡報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簡易音樂遊戲</dc:title>
  <cp:lastModifiedBy>B10809029</cp:lastModifiedBy>
  <cp:revision>9</cp:revision>
  <dcterms:modified xsi:type="dcterms:W3CDTF">2022-01-17T04:24:07Z</dcterms:modified>
</cp:coreProperties>
</file>